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5" r:id="rId1"/>
  </p:sldMasterIdLst>
  <p:sldIdLst>
    <p:sldId id="256" r:id="rId2"/>
    <p:sldId id="257" r:id="rId3"/>
    <p:sldId id="258" r:id="rId4"/>
    <p:sldId id="274" r:id="rId5"/>
    <p:sldId id="275" r:id="rId6"/>
    <p:sldId id="276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EC3931-0F68-42DE-9267-70EBF969D620}" v="13" dt="2024-05-10T22:30:51.7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12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rius Dinkins" userId="7f37115430433ad1" providerId="LiveId" clId="{05EC3931-0F68-42DE-9267-70EBF969D620}"/>
    <pc:docChg chg="custSel addSld modSld">
      <pc:chgData name="Darius Dinkins" userId="7f37115430433ad1" providerId="LiveId" clId="{05EC3931-0F68-42DE-9267-70EBF969D620}" dt="2024-05-10T22:34:05.486" v="692" actId="20577"/>
      <pc:docMkLst>
        <pc:docMk/>
      </pc:docMkLst>
      <pc:sldChg chg="addSp delSp modSp mod">
        <pc:chgData name="Darius Dinkins" userId="7f37115430433ad1" providerId="LiveId" clId="{05EC3931-0F68-42DE-9267-70EBF969D620}" dt="2024-05-10T22:29:10.873" v="90" actId="14100"/>
        <pc:sldMkLst>
          <pc:docMk/>
          <pc:sldMk cId="1930351287" sldId="258"/>
        </pc:sldMkLst>
        <pc:spChg chg="del">
          <ac:chgData name="Darius Dinkins" userId="7f37115430433ad1" providerId="LiveId" clId="{05EC3931-0F68-42DE-9267-70EBF969D620}" dt="2024-05-10T22:28:57.357" v="81"/>
          <ac:spMkLst>
            <pc:docMk/>
            <pc:sldMk cId="1930351287" sldId="258"/>
            <ac:spMk id="3" creationId="{E41ABA70-CD0D-C768-D5EB-EE6AFEAA7CC3}"/>
          </ac:spMkLst>
        </pc:spChg>
        <pc:picChg chg="add mod">
          <ac:chgData name="Darius Dinkins" userId="7f37115430433ad1" providerId="LiveId" clId="{05EC3931-0F68-42DE-9267-70EBF969D620}" dt="2024-05-10T22:29:01.556" v="84" actId="962"/>
          <ac:picMkLst>
            <pc:docMk/>
            <pc:sldMk cId="1930351287" sldId="258"/>
            <ac:picMk id="5" creationId="{5DE3D0E8-2180-17EF-6D79-0D14B0ADFA59}"/>
          </ac:picMkLst>
        </pc:picChg>
        <pc:picChg chg="add mod">
          <ac:chgData name="Darius Dinkins" userId="7f37115430433ad1" providerId="LiveId" clId="{05EC3931-0F68-42DE-9267-70EBF969D620}" dt="2024-05-10T22:29:10.873" v="90" actId="14100"/>
          <ac:picMkLst>
            <pc:docMk/>
            <pc:sldMk cId="1930351287" sldId="258"/>
            <ac:picMk id="7" creationId="{2958A11D-2B96-397D-73DD-1C10814F7CFC}"/>
          </ac:picMkLst>
        </pc:picChg>
      </pc:sldChg>
      <pc:sldChg chg="addSp delSp modSp mod">
        <pc:chgData name="Darius Dinkins" userId="7f37115430433ad1" providerId="LiveId" clId="{05EC3931-0F68-42DE-9267-70EBF969D620}" dt="2024-05-10T22:31:33.262" v="157" actId="14100"/>
        <pc:sldMkLst>
          <pc:docMk/>
          <pc:sldMk cId="3005189778" sldId="259"/>
        </pc:sldMkLst>
        <pc:graphicFrameChg chg="add del mod">
          <ac:chgData name="Darius Dinkins" userId="7f37115430433ad1" providerId="LiveId" clId="{05EC3931-0F68-42DE-9267-70EBF969D620}" dt="2024-05-10T22:30:54.287" v="152" actId="478"/>
          <ac:graphicFrameMkLst>
            <pc:docMk/>
            <pc:sldMk cId="3005189778" sldId="259"/>
            <ac:graphicFrameMk id="4" creationId="{8F56E56D-9D48-40FD-DC3B-A762C1D797F3}"/>
          </ac:graphicFrameMkLst>
        </pc:graphicFrameChg>
        <pc:picChg chg="add mod">
          <ac:chgData name="Darius Dinkins" userId="7f37115430433ad1" providerId="LiveId" clId="{05EC3931-0F68-42DE-9267-70EBF969D620}" dt="2024-05-10T22:31:33.262" v="157" actId="14100"/>
          <ac:picMkLst>
            <pc:docMk/>
            <pc:sldMk cId="3005189778" sldId="259"/>
            <ac:picMk id="6" creationId="{16F225CC-CE91-4713-16CC-8CA41E1CDA0A}"/>
          </ac:picMkLst>
        </pc:picChg>
      </pc:sldChg>
      <pc:sldChg chg="modSp mod">
        <pc:chgData name="Darius Dinkins" userId="7f37115430433ad1" providerId="LiveId" clId="{05EC3931-0F68-42DE-9267-70EBF969D620}" dt="2024-05-10T22:34:05.486" v="692" actId="20577"/>
        <pc:sldMkLst>
          <pc:docMk/>
          <pc:sldMk cId="2382712865" sldId="260"/>
        </pc:sldMkLst>
        <pc:spChg chg="mod">
          <ac:chgData name="Darius Dinkins" userId="7f37115430433ad1" providerId="LiveId" clId="{05EC3931-0F68-42DE-9267-70EBF969D620}" dt="2024-05-10T22:34:05.486" v="692" actId="20577"/>
          <ac:spMkLst>
            <pc:docMk/>
            <pc:sldMk cId="2382712865" sldId="260"/>
            <ac:spMk id="3" creationId="{E3488C57-A33A-31E6-C509-5A2790A6DC8D}"/>
          </ac:spMkLst>
        </pc:spChg>
      </pc:sldChg>
      <pc:sldChg chg="modSp mod">
        <pc:chgData name="Darius Dinkins" userId="7f37115430433ad1" providerId="LiveId" clId="{05EC3931-0F68-42DE-9267-70EBF969D620}" dt="2024-05-10T22:26:54.240" v="4" actId="14100"/>
        <pc:sldMkLst>
          <pc:docMk/>
          <pc:sldMk cId="3507028732" sldId="269"/>
        </pc:sldMkLst>
        <pc:picChg chg="mod">
          <ac:chgData name="Darius Dinkins" userId="7f37115430433ad1" providerId="LiveId" clId="{05EC3931-0F68-42DE-9267-70EBF969D620}" dt="2024-05-10T22:26:48.428" v="2" actId="1076"/>
          <ac:picMkLst>
            <pc:docMk/>
            <pc:sldMk cId="3507028732" sldId="269"/>
            <ac:picMk id="5" creationId="{4E9B68DE-E2BA-88DB-53A8-17A5B533BCFF}"/>
          </ac:picMkLst>
        </pc:picChg>
        <pc:picChg chg="mod">
          <ac:chgData name="Darius Dinkins" userId="7f37115430433ad1" providerId="LiveId" clId="{05EC3931-0F68-42DE-9267-70EBF969D620}" dt="2024-05-10T22:26:54.240" v="4" actId="14100"/>
          <ac:picMkLst>
            <pc:docMk/>
            <pc:sldMk cId="3507028732" sldId="269"/>
            <ac:picMk id="9" creationId="{074C8DEB-ABF0-BFD0-E458-BB79BA027BFE}"/>
          </ac:picMkLst>
        </pc:picChg>
      </pc:sldChg>
      <pc:sldChg chg="addSp delSp modSp new mod">
        <pc:chgData name="Darius Dinkins" userId="7f37115430433ad1" providerId="LiveId" clId="{05EC3931-0F68-42DE-9267-70EBF969D620}" dt="2024-05-10T22:27:31.253" v="29" actId="1076"/>
        <pc:sldMkLst>
          <pc:docMk/>
          <pc:sldMk cId="412176910" sldId="270"/>
        </pc:sldMkLst>
        <pc:spChg chg="mod">
          <ac:chgData name="Darius Dinkins" userId="7f37115430433ad1" providerId="LiveId" clId="{05EC3931-0F68-42DE-9267-70EBF969D620}" dt="2024-05-10T22:27:21.618" v="27" actId="20577"/>
          <ac:spMkLst>
            <pc:docMk/>
            <pc:sldMk cId="412176910" sldId="270"/>
            <ac:spMk id="2" creationId="{F802247D-6423-7691-8EB4-9E1DD5EF078B}"/>
          </ac:spMkLst>
        </pc:spChg>
        <pc:spChg chg="del">
          <ac:chgData name="Darius Dinkins" userId="7f37115430433ad1" providerId="LiveId" clId="{05EC3931-0F68-42DE-9267-70EBF969D620}" dt="2024-05-10T22:27:11.190" v="6"/>
          <ac:spMkLst>
            <pc:docMk/>
            <pc:sldMk cId="412176910" sldId="270"/>
            <ac:spMk id="3" creationId="{94889DD4-894B-B9D0-F08A-1F62629E8EC0}"/>
          </ac:spMkLst>
        </pc:spChg>
        <pc:picChg chg="add mod">
          <ac:chgData name="Darius Dinkins" userId="7f37115430433ad1" providerId="LiveId" clId="{05EC3931-0F68-42DE-9267-70EBF969D620}" dt="2024-05-10T22:27:31.253" v="29" actId="1076"/>
          <ac:picMkLst>
            <pc:docMk/>
            <pc:sldMk cId="412176910" sldId="270"/>
            <ac:picMk id="5" creationId="{3B6C22E0-3624-FBB4-8542-DA2EBCE5FE12}"/>
          </ac:picMkLst>
        </pc:picChg>
      </pc:sldChg>
      <pc:sldChg chg="addSp delSp modSp new mod">
        <pc:chgData name="Darius Dinkins" userId="7f37115430433ad1" providerId="LiveId" clId="{05EC3931-0F68-42DE-9267-70EBF969D620}" dt="2024-05-10T22:27:51.524" v="55" actId="20577"/>
        <pc:sldMkLst>
          <pc:docMk/>
          <pc:sldMk cId="2038528202" sldId="271"/>
        </pc:sldMkLst>
        <pc:spChg chg="mod">
          <ac:chgData name="Darius Dinkins" userId="7f37115430433ad1" providerId="LiveId" clId="{05EC3931-0F68-42DE-9267-70EBF969D620}" dt="2024-05-10T22:27:51.524" v="55" actId="20577"/>
          <ac:spMkLst>
            <pc:docMk/>
            <pc:sldMk cId="2038528202" sldId="271"/>
            <ac:spMk id="2" creationId="{5C7E7E60-BE1E-94BE-9C06-91B335E57339}"/>
          </ac:spMkLst>
        </pc:spChg>
        <pc:spChg chg="del">
          <ac:chgData name="Darius Dinkins" userId="7f37115430433ad1" providerId="LiveId" clId="{05EC3931-0F68-42DE-9267-70EBF969D620}" dt="2024-05-10T22:27:37.939" v="31"/>
          <ac:spMkLst>
            <pc:docMk/>
            <pc:sldMk cId="2038528202" sldId="271"/>
            <ac:spMk id="3" creationId="{03223FD0-2193-2CB4-354C-ECB060B31AEF}"/>
          </ac:spMkLst>
        </pc:spChg>
        <pc:picChg chg="add mod">
          <ac:chgData name="Darius Dinkins" userId="7f37115430433ad1" providerId="LiveId" clId="{05EC3931-0F68-42DE-9267-70EBF969D620}" dt="2024-05-10T22:27:45.639" v="36" actId="962"/>
          <ac:picMkLst>
            <pc:docMk/>
            <pc:sldMk cId="2038528202" sldId="271"/>
            <ac:picMk id="5" creationId="{C426C0A8-3B59-8C88-A814-8232B0A530E2}"/>
          </ac:picMkLst>
        </pc:picChg>
      </pc:sldChg>
      <pc:sldChg chg="addSp delSp modSp new mod">
        <pc:chgData name="Darius Dinkins" userId="7f37115430433ad1" providerId="LiveId" clId="{05EC3931-0F68-42DE-9267-70EBF969D620}" dt="2024-05-10T22:28:08.227" v="64" actId="962"/>
        <pc:sldMkLst>
          <pc:docMk/>
          <pc:sldMk cId="1209556965" sldId="272"/>
        </pc:sldMkLst>
        <pc:spChg chg="mod">
          <ac:chgData name="Darius Dinkins" userId="7f37115430433ad1" providerId="LiveId" clId="{05EC3931-0F68-42DE-9267-70EBF969D620}" dt="2024-05-10T22:28:01.142" v="61" actId="20577"/>
          <ac:spMkLst>
            <pc:docMk/>
            <pc:sldMk cId="1209556965" sldId="272"/>
            <ac:spMk id="2" creationId="{FDF122C9-1693-3CA7-7D0B-C40F9F79B285}"/>
          </ac:spMkLst>
        </pc:spChg>
        <pc:spChg chg="del">
          <ac:chgData name="Darius Dinkins" userId="7f37115430433ad1" providerId="LiveId" clId="{05EC3931-0F68-42DE-9267-70EBF969D620}" dt="2024-05-10T22:28:06.633" v="62"/>
          <ac:spMkLst>
            <pc:docMk/>
            <pc:sldMk cId="1209556965" sldId="272"/>
            <ac:spMk id="3" creationId="{84350FA9-6D92-ED99-DA92-8E7A54406F3C}"/>
          </ac:spMkLst>
        </pc:spChg>
        <pc:picChg chg="add mod">
          <ac:chgData name="Darius Dinkins" userId="7f37115430433ad1" providerId="LiveId" clId="{05EC3931-0F68-42DE-9267-70EBF969D620}" dt="2024-05-10T22:28:08.227" v="64" actId="962"/>
          <ac:picMkLst>
            <pc:docMk/>
            <pc:sldMk cId="1209556965" sldId="272"/>
            <ac:picMk id="5" creationId="{75D638C9-8ABD-25D2-00B8-0F72162EBF65}"/>
          </ac:picMkLst>
        </pc:picChg>
      </pc:sldChg>
      <pc:sldChg chg="addSp delSp modSp new mod">
        <pc:chgData name="Darius Dinkins" userId="7f37115430433ad1" providerId="LiveId" clId="{05EC3931-0F68-42DE-9267-70EBF969D620}" dt="2024-05-10T22:28:19.725" v="80" actId="962"/>
        <pc:sldMkLst>
          <pc:docMk/>
          <pc:sldMk cId="4148068624" sldId="273"/>
        </pc:sldMkLst>
        <pc:spChg chg="mod">
          <ac:chgData name="Darius Dinkins" userId="7f37115430433ad1" providerId="LiveId" clId="{05EC3931-0F68-42DE-9267-70EBF969D620}" dt="2024-05-10T22:28:19.725" v="80" actId="962"/>
          <ac:spMkLst>
            <pc:docMk/>
            <pc:sldMk cId="4148068624" sldId="273"/>
            <ac:spMk id="2" creationId="{3C7DB055-C843-E543-C230-EE065A881CA9}"/>
          </ac:spMkLst>
        </pc:spChg>
        <pc:spChg chg="del">
          <ac:chgData name="Darius Dinkins" userId="7f37115430433ad1" providerId="LiveId" clId="{05EC3931-0F68-42DE-9267-70EBF969D620}" dt="2024-05-10T22:28:14.143" v="66"/>
          <ac:spMkLst>
            <pc:docMk/>
            <pc:sldMk cId="4148068624" sldId="273"/>
            <ac:spMk id="3" creationId="{2AD6B04E-5CE2-E20C-0E80-F19ACD1B7AB4}"/>
          </ac:spMkLst>
        </pc:spChg>
        <pc:picChg chg="add mod">
          <ac:chgData name="Darius Dinkins" userId="7f37115430433ad1" providerId="LiveId" clId="{05EC3931-0F68-42DE-9267-70EBF969D620}" dt="2024-05-10T22:28:19.725" v="79" actId="27614"/>
          <ac:picMkLst>
            <pc:docMk/>
            <pc:sldMk cId="4148068624" sldId="273"/>
            <ac:picMk id="5" creationId="{28807FDD-6E4F-11C0-9F68-32F6E7992A80}"/>
          </ac:picMkLst>
        </pc:picChg>
      </pc:sldChg>
      <pc:sldChg chg="addSp delSp modSp new mod">
        <pc:chgData name="Darius Dinkins" userId="7f37115430433ad1" providerId="LiveId" clId="{05EC3931-0F68-42DE-9267-70EBF969D620}" dt="2024-05-10T22:30:26.052" v="148" actId="20577"/>
        <pc:sldMkLst>
          <pc:docMk/>
          <pc:sldMk cId="3446850771" sldId="274"/>
        </pc:sldMkLst>
        <pc:spChg chg="mod">
          <ac:chgData name="Darius Dinkins" userId="7f37115430433ad1" providerId="LiveId" clId="{05EC3931-0F68-42DE-9267-70EBF969D620}" dt="2024-05-10T22:30:26.052" v="148" actId="20577"/>
          <ac:spMkLst>
            <pc:docMk/>
            <pc:sldMk cId="3446850771" sldId="274"/>
            <ac:spMk id="2" creationId="{D61D9924-9879-CBD1-711C-379C4B021691}"/>
          </ac:spMkLst>
        </pc:spChg>
        <pc:spChg chg="del">
          <ac:chgData name="Darius Dinkins" userId="7f37115430433ad1" providerId="LiveId" clId="{05EC3931-0F68-42DE-9267-70EBF969D620}" dt="2024-05-10T22:29:20.902" v="92"/>
          <ac:spMkLst>
            <pc:docMk/>
            <pc:sldMk cId="3446850771" sldId="274"/>
            <ac:spMk id="3" creationId="{1CDC27E5-48E6-0513-0DD8-EE85116B6085}"/>
          </ac:spMkLst>
        </pc:spChg>
        <pc:picChg chg="add mod">
          <ac:chgData name="Darius Dinkins" userId="7f37115430433ad1" providerId="LiveId" clId="{05EC3931-0F68-42DE-9267-70EBF969D620}" dt="2024-05-10T22:29:26.491" v="96" actId="1076"/>
          <ac:picMkLst>
            <pc:docMk/>
            <pc:sldMk cId="3446850771" sldId="274"/>
            <ac:picMk id="5" creationId="{150A9C35-D7EC-B32C-9D0A-275508E635CA}"/>
          </ac:picMkLst>
        </pc:picChg>
        <pc:picChg chg="add mod">
          <ac:chgData name="Darius Dinkins" userId="7f37115430433ad1" providerId="LiveId" clId="{05EC3931-0F68-42DE-9267-70EBF969D620}" dt="2024-05-10T22:29:35.922" v="101" actId="1076"/>
          <ac:picMkLst>
            <pc:docMk/>
            <pc:sldMk cId="3446850771" sldId="274"/>
            <ac:picMk id="7" creationId="{8A652A93-0A75-0F81-670E-AA4E697879FA}"/>
          </ac:picMkLst>
        </pc:picChg>
      </pc:sldChg>
      <pc:sldChg chg="addSp delSp modSp new mod">
        <pc:chgData name="Darius Dinkins" userId="7f37115430433ad1" providerId="LiveId" clId="{05EC3931-0F68-42DE-9267-70EBF969D620}" dt="2024-05-10T22:30:31.910" v="149"/>
        <pc:sldMkLst>
          <pc:docMk/>
          <pc:sldMk cId="2146282249" sldId="275"/>
        </pc:sldMkLst>
        <pc:spChg chg="mod">
          <ac:chgData name="Darius Dinkins" userId="7f37115430433ad1" providerId="LiveId" clId="{05EC3931-0F68-42DE-9267-70EBF969D620}" dt="2024-05-10T22:30:31.910" v="149"/>
          <ac:spMkLst>
            <pc:docMk/>
            <pc:sldMk cId="2146282249" sldId="275"/>
            <ac:spMk id="2" creationId="{2568BB46-CE51-D6EE-D2FF-36B3EA2CA969}"/>
          </ac:spMkLst>
        </pc:spChg>
        <pc:spChg chg="del">
          <ac:chgData name="Darius Dinkins" userId="7f37115430433ad1" providerId="LiveId" clId="{05EC3931-0F68-42DE-9267-70EBF969D620}" dt="2024-05-10T22:29:45.485" v="103"/>
          <ac:spMkLst>
            <pc:docMk/>
            <pc:sldMk cId="2146282249" sldId="275"/>
            <ac:spMk id="3" creationId="{B1185D56-33A3-C1CB-7A84-6C16980F1773}"/>
          </ac:spMkLst>
        </pc:spChg>
        <pc:picChg chg="add mod">
          <ac:chgData name="Darius Dinkins" userId="7f37115430433ad1" providerId="LiveId" clId="{05EC3931-0F68-42DE-9267-70EBF969D620}" dt="2024-05-10T22:29:48.485" v="106" actId="962"/>
          <ac:picMkLst>
            <pc:docMk/>
            <pc:sldMk cId="2146282249" sldId="275"/>
            <ac:picMk id="5" creationId="{EC287032-2BC7-B95B-D084-9EE4F7C43B27}"/>
          </ac:picMkLst>
        </pc:picChg>
        <pc:picChg chg="add mod">
          <ac:chgData name="Darius Dinkins" userId="7f37115430433ad1" providerId="LiveId" clId="{05EC3931-0F68-42DE-9267-70EBF969D620}" dt="2024-05-10T22:30:01.460" v="112" actId="14100"/>
          <ac:picMkLst>
            <pc:docMk/>
            <pc:sldMk cId="2146282249" sldId="275"/>
            <ac:picMk id="7" creationId="{3E75E270-C58C-78A0-4372-D4DFD2D26457}"/>
          </ac:picMkLst>
        </pc:picChg>
      </pc:sldChg>
      <pc:sldChg chg="addSp delSp modSp new mod">
        <pc:chgData name="Darius Dinkins" userId="7f37115430433ad1" providerId="LiveId" clId="{05EC3931-0F68-42DE-9267-70EBF969D620}" dt="2024-05-10T22:30:36.043" v="150"/>
        <pc:sldMkLst>
          <pc:docMk/>
          <pc:sldMk cId="907237665" sldId="276"/>
        </pc:sldMkLst>
        <pc:spChg chg="mod">
          <ac:chgData name="Darius Dinkins" userId="7f37115430433ad1" providerId="LiveId" clId="{05EC3931-0F68-42DE-9267-70EBF969D620}" dt="2024-05-10T22:30:36.043" v="150"/>
          <ac:spMkLst>
            <pc:docMk/>
            <pc:sldMk cId="907237665" sldId="276"/>
            <ac:spMk id="2" creationId="{58E681FA-2254-3097-CF14-4C1B7F323A20}"/>
          </ac:spMkLst>
        </pc:spChg>
        <pc:spChg chg="del">
          <ac:chgData name="Darius Dinkins" userId="7f37115430433ad1" providerId="LiveId" clId="{05EC3931-0F68-42DE-9267-70EBF969D620}" dt="2024-05-10T22:30:07.280" v="114"/>
          <ac:spMkLst>
            <pc:docMk/>
            <pc:sldMk cId="907237665" sldId="276"/>
            <ac:spMk id="3" creationId="{6A33DD54-3DD0-D034-6AE2-E87290DE6234}"/>
          </ac:spMkLst>
        </pc:spChg>
        <pc:picChg chg="add mod">
          <ac:chgData name="Darius Dinkins" userId="7f37115430433ad1" providerId="LiveId" clId="{05EC3931-0F68-42DE-9267-70EBF969D620}" dt="2024-05-10T22:30:11.026" v="117" actId="962"/>
          <ac:picMkLst>
            <pc:docMk/>
            <pc:sldMk cId="907237665" sldId="276"/>
            <ac:picMk id="5" creationId="{820F153D-FEAE-0208-A171-CB47A0BFB570}"/>
          </ac:picMkLst>
        </pc:picChg>
        <pc:picChg chg="add mod">
          <ac:chgData name="Darius Dinkins" userId="7f37115430433ad1" providerId="LiveId" clId="{05EC3931-0F68-42DE-9267-70EBF969D620}" dt="2024-05-10T22:30:18.807" v="123" actId="962"/>
          <ac:picMkLst>
            <pc:docMk/>
            <pc:sldMk cId="907237665" sldId="276"/>
            <ac:picMk id="7" creationId="{059C033B-E651-C6B1-5CEB-332C7FC10659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375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00201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8514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899840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65173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3000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5/10/2024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31461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65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66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703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182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549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5/10/2024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755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5/10/2024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514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5/10/2024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8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11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61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070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  <p:sldLayoutId id="2147483848" r:id="rId13"/>
    <p:sldLayoutId id="2147483849" r:id="rId14"/>
    <p:sldLayoutId id="2147483850" r:id="rId15"/>
    <p:sldLayoutId id="2147483851" r:id="rId16"/>
    <p:sldLayoutId id="2147483852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right light shining through a blue background&#10;&#10;Description automatically generated">
            <a:extLst>
              <a:ext uri="{FF2B5EF4-FFF2-40B4-BE49-F238E27FC236}">
                <a16:creationId xmlns:a16="http://schemas.microsoft.com/office/drawing/2014/main" id="{092944D0-AE88-49A5-3E70-C090A6AD56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</a:blip>
          <a:srcRect t="6409" b="1408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4D097A-4584-E8DF-31C6-25F7F4940D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>
            <a:normAutofit/>
          </a:bodyPr>
          <a:lstStyle/>
          <a:p>
            <a:r>
              <a:rPr lang="en-US" dirty="0"/>
              <a:t>Moffat Bay Lodge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6BEC2E-77E2-A6B2-864F-542FCCB4E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>
            <a:normAutofit/>
          </a:bodyPr>
          <a:lstStyle/>
          <a:p>
            <a:r>
              <a:rPr lang="en-US" dirty="0"/>
              <a:t>Bellevue University</a:t>
            </a:r>
          </a:p>
          <a:p>
            <a:r>
              <a:rPr lang="en-US" dirty="0"/>
              <a:t>CSD 460</a:t>
            </a:r>
          </a:p>
        </p:txBody>
      </p:sp>
    </p:spTree>
    <p:extLst>
      <p:ext uri="{BB962C8B-B14F-4D97-AF65-F5344CB8AC3E}">
        <p14:creationId xmlns:p14="http://schemas.microsoft.com/office/powerpoint/2010/main" val="2921597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353A4-826D-4948-A473-935E80294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site 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481C7-B25F-D68E-6FFB-82D53CFF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709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6E5C6-6673-F351-B63B-1953BF3E8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Landing page</a:t>
            </a:r>
          </a:p>
        </p:txBody>
      </p:sp>
      <p:pic>
        <p:nvPicPr>
          <p:cNvPr id="5" name="Content Placeholder 4" descr="A screenshot of a log cabin&#10;&#10;Description automatically generated">
            <a:extLst>
              <a:ext uri="{FF2B5EF4-FFF2-40B4-BE49-F238E27FC236}">
                <a16:creationId xmlns:a16="http://schemas.microsoft.com/office/drawing/2014/main" id="{4CE9ED2B-B27B-AB37-7162-A7E4ED81E1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884" y="2056312"/>
            <a:ext cx="5148398" cy="3695700"/>
          </a:xfrm>
        </p:spPr>
      </p:pic>
    </p:spTree>
    <p:extLst>
      <p:ext uri="{BB962C8B-B14F-4D97-AF65-F5344CB8AC3E}">
        <p14:creationId xmlns:p14="http://schemas.microsoft.com/office/powerpoint/2010/main" val="1197793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CE1B0-FB6E-3CBE-C144-3F101EA7A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Landing page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E7BCB0-14EE-F7D2-DB1C-81CBAFD25F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229" y="2095500"/>
            <a:ext cx="6318016" cy="3695700"/>
          </a:xfrm>
        </p:spPr>
      </p:pic>
    </p:spTree>
    <p:extLst>
      <p:ext uri="{BB962C8B-B14F-4D97-AF65-F5344CB8AC3E}">
        <p14:creationId xmlns:p14="http://schemas.microsoft.com/office/powerpoint/2010/main" val="189801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8E194-71FE-1B13-92A8-74A4EA0D5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 (cont.)</a:t>
            </a:r>
          </a:p>
        </p:txBody>
      </p:sp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540D99ED-2D7F-D0EF-6332-593121EDEB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1637" y="2095500"/>
            <a:ext cx="4199201" cy="3695700"/>
          </a:xfrm>
        </p:spPr>
      </p:pic>
    </p:spTree>
    <p:extLst>
      <p:ext uri="{BB962C8B-B14F-4D97-AF65-F5344CB8AC3E}">
        <p14:creationId xmlns:p14="http://schemas.microsoft.com/office/powerpoint/2010/main" val="2373217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DD9FD-2153-AD8D-8E0C-0FF4E2A82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 (cont.)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705E5E-B52D-2E3D-10CD-C846E3E445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492" y="2095500"/>
            <a:ext cx="3803491" cy="3695700"/>
          </a:xfrm>
        </p:spPr>
      </p:pic>
    </p:spTree>
    <p:extLst>
      <p:ext uri="{BB962C8B-B14F-4D97-AF65-F5344CB8AC3E}">
        <p14:creationId xmlns:p14="http://schemas.microsoft.com/office/powerpoint/2010/main" val="3432995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03201-862D-6F54-E550-BB10A99FA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Reservation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69B437-914D-C893-F544-D0BAE16141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274" y="2095500"/>
            <a:ext cx="4577927" cy="3695700"/>
          </a:xfrm>
        </p:spPr>
      </p:pic>
    </p:spTree>
    <p:extLst>
      <p:ext uri="{BB962C8B-B14F-4D97-AF65-F5344CB8AC3E}">
        <p14:creationId xmlns:p14="http://schemas.microsoft.com/office/powerpoint/2010/main" val="194399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96AA6-EC08-26DE-9DD2-ABCA5932D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Reservation (cont.)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F59792-6963-0B48-FDE9-95890CE8D7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415" y="2095500"/>
            <a:ext cx="4381644" cy="3695700"/>
          </a:xfrm>
        </p:spPr>
      </p:pic>
    </p:spTree>
    <p:extLst>
      <p:ext uri="{BB962C8B-B14F-4D97-AF65-F5344CB8AC3E}">
        <p14:creationId xmlns:p14="http://schemas.microsoft.com/office/powerpoint/2010/main" val="2472715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99BD7-C1EC-67C4-4F3C-182D053BF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9B68DE-E2BA-88DB-53A8-17A5B533BC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713" y="1935921"/>
            <a:ext cx="4103814" cy="3695700"/>
          </a:xfr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074C8DEB-ABF0-BFD0-E458-BB79BA027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612" y="1935920"/>
            <a:ext cx="4551676" cy="369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28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2247D-6423-7691-8EB4-9E1DD5EF0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Reservation lookup</a:t>
            </a:r>
          </a:p>
        </p:txBody>
      </p:sp>
      <p:pic>
        <p:nvPicPr>
          <p:cNvPr id="5" name="Content Placeholder 4" descr="A screenshot of a check up&#10;&#10;Description automatically generated">
            <a:extLst>
              <a:ext uri="{FF2B5EF4-FFF2-40B4-BE49-F238E27FC236}">
                <a16:creationId xmlns:a16="http://schemas.microsoft.com/office/drawing/2014/main" id="{3B6C22E0-3624-FBB4-8542-DA2EBCE5FE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868" y="1935921"/>
            <a:ext cx="7258737" cy="3695700"/>
          </a:xfrm>
        </p:spPr>
      </p:pic>
    </p:spTree>
    <p:extLst>
      <p:ext uri="{BB962C8B-B14F-4D97-AF65-F5344CB8AC3E}">
        <p14:creationId xmlns:p14="http://schemas.microsoft.com/office/powerpoint/2010/main" val="412176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E7E60-BE1E-94BE-9C06-91B335E5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Reservation summary</a:t>
            </a:r>
          </a:p>
        </p:txBody>
      </p:sp>
      <p:pic>
        <p:nvPicPr>
          <p:cNvPr id="5" name="Content Placeholder 4" descr="A screenshot of a reservation&#10;&#10;Description automatically generated">
            <a:extLst>
              <a:ext uri="{FF2B5EF4-FFF2-40B4-BE49-F238E27FC236}">
                <a16:creationId xmlns:a16="http://schemas.microsoft.com/office/drawing/2014/main" id="{C426C0A8-3B59-8C88-A814-8232B0A53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287" y="2095499"/>
            <a:ext cx="4944290" cy="3900351"/>
          </a:xfrm>
        </p:spPr>
      </p:pic>
    </p:spTree>
    <p:extLst>
      <p:ext uri="{BB962C8B-B14F-4D97-AF65-F5344CB8AC3E}">
        <p14:creationId xmlns:p14="http://schemas.microsoft.com/office/powerpoint/2010/main" val="2038528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6813-64A2-5FD2-715C-06CDA6550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B9F72-9363-CA75-CCE6-821A064A5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Tanner Agnew</a:t>
            </a:r>
          </a:p>
          <a:p>
            <a:pPr lvl="1"/>
            <a:r>
              <a:rPr lang="en-US" dirty="0"/>
              <a:t>Lead</a:t>
            </a:r>
          </a:p>
          <a:p>
            <a:pPr lvl="1"/>
            <a:r>
              <a:rPr lang="en-US" dirty="0"/>
              <a:t>Backend Developer</a:t>
            </a:r>
          </a:p>
          <a:p>
            <a:r>
              <a:rPr lang="en-US" dirty="0"/>
              <a:t>Emanuel Pagan</a:t>
            </a:r>
          </a:p>
          <a:p>
            <a:pPr lvl="1"/>
            <a:r>
              <a:rPr lang="en-US" dirty="0"/>
              <a:t>Backend Developer</a:t>
            </a:r>
          </a:p>
          <a:p>
            <a:r>
              <a:rPr lang="en-US" dirty="0"/>
              <a:t>Jessica Cheetham</a:t>
            </a:r>
          </a:p>
          <a:p>
            <a:pPr lvl="1"/>
            <a:r>
              <a:rPr lang="en-US" dirty="0"/>
              <a:t>Frontend Developer</a:t>
            </a:r>
          </a:p>
          <a:p>
            <a:r>
              <a:rPr lang="en-US" dirty="0"/>
              <a:t>Darius Dinkins</a:t>
            </a:r>
          </a:p>
          <a:p>
            <a:pPr lvl="1"/>
            <a:r>
              <a:rPr lang="en-US" dirty="0"/>
              <a:t>Frontend Developer</a:t>
            </a:r>
          </a:p>
        </p:txBody>
      </p:sp>
    </p:spTree>
    <p:extLst>
      <p:ext uri="{BB962C8B-B14F-4D97-AF65-F5344CB8AC3E}">
        <p14:creationId xmlns:p14="http://schemas.microsoft.com/office/powerpoint/2010/main" val="1608983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122C9-1693-3CA7-7D0B-C40F9F79B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</a:p>
        </p:txBody>
      </p:sp>
      <p:pic>
        <p:nvPicPr>
          <p:cNvPr id="5" name="Content Placeholder 4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75D638C9-8ABD-25D2-00B8-0F72162EBF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919" y="2095500"/>
            <a:ext cx="5202636" cy="3695700"/>
          </a:xfrm>
        </p:spPr>
      </p:pic>
    </p:spTree>
    <p:extLst>
      <p:ext uri="{BB962C8B-B14F-4D97-AF65-F5344CB8AC3E}">
        <p14:creationId xmlns:p14="http://schemas.microsoft.com/office/powerpoint/2010/main" val="12095569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DB055-C843-E543-C230-EE065A881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Registration</a:t>
            </a:r>
          </a:p>
        </p:txBody>
      </p:sp>
      <p:pic>
        <p:nvPicPr>
          <p:cNvPr id="5" name="Content Placeholder 4" descr="A screenshot of a registration form&#10;&#10;Description automatically generated">
            <a:extLst>
              <a:ext uri="{FF2B5EF4-FFF2-40B4-BE49-F238E27FC236}">
                <a16:creationId xmlns:a16="http://schemas.microsoft.com/office/drawing/2014/main" id="{28807FDD-6E4F-11C0-9F68-32F6E7992A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5847" y="2095500"/>
            <a:ext cx="4810781" cy="3695700"/>
          </a:xfrm>
        </p:spPr>
      </p:pic>
    </p:spTree>
    <p:extLst>
      <p:ext uri="{BB962C8B-B14F-4D97-AF65-F5344CB8AC3E}">
        <p14:creationId xmlns:p14="http://schemas.microsoft.com/office/powerpoint/2010/main" val="4148068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B7A27-4D17-F782-1CF3-BD212910A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Prototypes</a:t>
            </a:r>
          </a:p>
        </p:txBody>
      </p:sp>
      <p:pic>
        <p:nvPicPr>
          <p:cNvPr id="5" name="Content Placeholder 4" descr="A screenshot of a web page&#10;&#10;Description automatically generated">
            <a:extLst>
              <a:ext uri="{FF2B5EF4-FFF2-40B4-BE49-F238E27FC236}">
                <a16:creationId xmlns:a16="http://schemas.microsoft.com/office/drawing/2014/main" id="{5DE3D0E8-2180-17EF-6D79-0D14B0ADFA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54" y="1866900"/>
            <a:ext cx="5058566" cy="3695700"/>
          </a:xfr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958A11D-2B96-397D-73DD-1C10814F7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315" y="1866900"/>
            <a:ext cx="5160615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351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D9924-9879-CBD1-711C-379C4B021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prototypes (cont.)</a:t>
            </a:r>
          </a:p>
        </p:txBody>
      </p:sp>
      <p:pic>
        <p:nvPicPr>
          <p:cNvPr id="5" name="Content Placeholder 4" descr="A screenshot of a web page&#10;&#10;Description automatically generated">
            <a:extLst>
              <a:ext uri="{FF2B5EF4-FFF2-40B4-BE49-F238E27FC236}">
                <a16:creationId xmlns:a16="http://schemas.microsoft.com/office/drawing/2014/main" id="{150A9C35-D7EC-B32C-9D0A-275508E63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37" y="2311171"/>
            <a:ext cx="5577458" cy="2235657"/>
          </a:xfr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A652A93-0A75-0F81-670E-AA4E697879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595" y="2311171"/>
            <a:ext cx="5359676" cy="332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850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8BB46-CE51-D6EE-D2FF-36B3EA2CA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prototypes (cont.)</a:t>
            </a:r>
          </a:p>
        </p:txBody>
      </p:sp>
      <p:pic>
        <p:nvPicPr>
          <p:cNvPr id="5" name="Content Placeholder 4" descr="A screenshot of a login form&#10;&#10;Description automatically generated">
            <a:extLst>
              <a:ext uri="{FF2B5EF4-FFF2-40B4-BE49-F238E27FC236}">
                <a16:creationId xmlns:a16="http://schemas.microsoft.com/office/drawing/2014/main" id="{EC287032-2BC7-B95B-D084-9EE4F7C43B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03" y="2108563"/>
            <a:ext cx="5750509" cy="3695700"/>
          </a:xfr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E75E270-C58C-78A0-4372-D4DFD2D264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072" y="2108563"/>
            <a:ext cx="5248711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282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681FA-2254-3097-CF14-4C1B7F323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prototypes (cont.)</a:t>
            </a:r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20F153D-FEAE-0208-A171-CB47A0BFB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2049780"/>
            <a:ext cx="5220499" cy="3695700"/>
          </a:xfr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59C033B-E651-C6B1-5CEB-332C7FC106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535" y="2049780"/>
            <a:ext cx="5041003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237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ED2DC-DE1E-1E32-2AD6-8AC4A1808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Relationship Diagram (ERD)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DDB3F-92D0-B12D-7C6A-E7F5DC007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F225CC-CE91-4713-16CC-8CA41E1CD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42" y="2096064"/>
            <a:ext cx="10343113" cy="370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189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46D9B-E9D2-11D0-421A-6A25CA70B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Test/Quality Assurance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88C57-A33A-31E6-C509-5A2790A6D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Links</a:t>
            </a:r>
          </a:p>
          <a:p>
            <a:pPr lvl="1"/>
            <a:r>
              <a:rPr lang="en-US" dirty="0"/>
              <a:t>All links lead to the correct page</a:t>
            </a:r>
          </a:p>
          <a:p>
            <a:r>
              <a:rPr lang="en-US" dirty="0"/>
              <a:t>Organization</a:t>
            </a:r>
          </a:p>
          <a:p>
            <a:pPr lvl="1"/>
            <a:r>
              <a:rPr lang="en-US" dirty="0"/>
              <a:t>Photos and text are properly spaced throughout the web application</a:t>
            </a:r>
          </a:p>
          <a:p>
            <a:r>
              <a:rPr lang="en-US" dirty="0"/>
              <a:t>Register</a:t>
            </a:r>
          </a:p>
          <a:p>
            <a:pPr lvl="1"/>
            <a:r>
              <a:rPr lang="en-US" dirty="0"/>
              <a:t>User is able to register</a:t>
            </a:r>
          </a:p>
          <a:p>
            <a:pPr lvl="1"/>
            <a:r>
              <a:rPr lang="en-US" dirty="0"/>
              <a:t>Data is stored on a secure database</a:t>
            </a:r>
          </a:p>
          <a:p>
            <a:r>
              <a:rPr lang="en-US" dirty="0"/>
              <a:t>Login</a:t>
            </a:r>
          </a:p>
          <a:p>
            <a:pPr lvl="1"/>
            <a:r>
              <a:rPr lang="en-US" dirty="0"/>
              <a:t>User is able to recall login from registration and save their session</a:t>
            </a:r>
          </a:p>
          <a:p>
            <a:r>
              <a:rPr lang="en-US" dirty="0"/>
              <a:t>Reservation</a:t>
            </a:r>
          </a:p>
          <a:p>
            <a:pPr lvl="1"/>
            <a:r>
              <a:rPr lang="en-US" dirty="0"/>
              <a:t>User can make a reservation and a room with various events</a:t>
            </a:r>
          </a:p>
          <a:p>
            <a:pPr lvl="1"/>
            <a:r>
              <a:rPr lang="en-US" dirty="0"/>
              <a:t>User can recall their reservation and view it once booked.</a:t>
            </a:r>
          </a:p>
        </p:txBody>
      </p:sp>
    </p:spTree>
    <p:extLst>
      <p:ext uri="{BB962C8B-B14F-4D97-AF65-F5344CB8AC3E}">
        <p14:creationId xmlns:p14="http://schemas.microsoft.com/office/powerpoint/2010/main" val="2382712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9F003-4AC4-ED58-DF46-2B6610DBC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A3BC3-C9A3-C60E-2F89-8B4E210EB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Communication is key</a:t>
            </a:r>
          </a:p>
          <a:p>
            <a:pPr lvl="1"/>
            <a:r>
              <a:rPr lang="en-US" dirty="0"/>
              <a:t>Text </a:t>
            </a:r>
            <a:r>
              <a:rPr lang="en-US" dirty="0" err="1"/>
              <a:t>text</a:t>
            </a:r>
            <a:r>
              <a:rPr lang="en-US" dirty="0"/>
              <a:t> </a:t>
            </a:r>
            <a:r>
              <a:rPr lang="en-US" dirty="0" err="1"/>
              <a:t>text</a:t>
            </a:r>
            <a:endParaRPr lang="en-US" dirty="0"/>
          </a:p>
          <a:p>
            <a:r>
              <a:rPr lang="en-US" dirty="0"/>
              <a:t>Organization is king</a:t>
            </a:r>
          </a:p>
          <a:p>
            <a:pPr lvl="1"/>
            <a:r>
              <a:rPr lang="en-US" dirty="0"/>
              <a:t>Text </a:t>
            </a:r>
            <a:r>
              <a:rPr lang="en-US" dirty="0" err="1"/>
              <a:t>text</a:t>
            </a:r>
            <a:r>
              <a:rPr lang="en-US" dirty="0"/>
              <a:t> </a:t>
            </a:r>
            <a:r>
              <a:rPr lang="en-US" dirty="0" err="1"/>
              <a:t>text</a:t>
            </a:r>
            <a:endParaRPr lang="en-US" dirty="0"/>
          </a:p>
          <a:p>
            <a:r>
              <a:rPr lang="en-US" dirty="0"/>
              <a:t>Schedule the work</a:t>
            </a:r>
          </a:p>
          <a:p>
            <a:pPr lvl="1"/>
            <a:r>
              <a:rPr lang="en-US" dirty="0"/>
              <a:t>Text </a:t>
            </a:r>
            <a:r>
              <a:rPr lang="en-US" dirty="0" err="1"/>
              <a:t>text</a:t>
            </a:r>
            <a:r>
              <a:rPr lang="en-US" dirty="0"/>
              <a:t> </a:t>
            </a:r>
            <a:r>
              <a:rPr lang="en-US" dirty="0" err="1"/>
              <a:t>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2261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17</TotalTime>
  <Words>170</Words>
  <Application>Microsoft Office PowerPoint</Application>
  <PresentationFormat>Widescreen</PresentationFormat>
  <Paragraphs>50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Bookman Old Style</vt:lpstr>
      <vt:lpstr>Calibri</vt:lpstr>
      <vt:lpstr>Rockwell</vt:lpstr>
      <vt:lpstr>Damask</vt:lpstr>
      <vt:lpstr>Moffat Bay Lodge</vt:lpstr>
      <vt:lpstr>Team</vt:lpstr>
      <vt:lpstr>Sample Prototypes</vt:lpstr>
      <vt:lpstr>Sample prototypes (cont.)</vt:lpstr>
      <vt:lpstr>Sample prototypes (cont.)</vt:lpstr>
      <vt:lpstr>Sample prototypes (cont.)</vt:lpstr>
      <vt:lpstr>Entity Relationship Diagram (ERD)</vt:lpstr>
      <vt:lpstr>Test/Quality Assurance</vt:lpstr>
      <vt:lpstr>Lessons learned</vt:lpstr>
      <vt:lpstr>Live site demonstration</vt:lpstr>
      <vt:lpstr>Landing page</vt:lpstr>
      <vt:lpstr>Landing page 2</vt:lpstr>
      <vt:lpstr>About us (cont.)</vt:lpstr>
      <vt:lpstr>About us (cont.)</vt:lpstr>
      <vt:lpstr>Reservation</vt:lpstr>
      <vt:lpstr>Reservation (cont.)</vt:lpstr>
      <vt:lpstr>explore</vt:lpstr>
      <vt:lpstr>Reservation lookup</vt:lpstr>
      <vt:lpstr>Reservation summary</vt:lpstr>
      <vt:lpstr>login</vt:lpstr>
      <vt:lpstr>Registration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Moffat Bay Lodge</dc:title>
  <dc:creator>Darius Dinkins</dc:creator>
  <cp:lastModifiedBy>Darius Dinkins</cp:lastModifiedBy>
  <cp:revision>1</cp:revision>
  <dcterms:created xsi:type="dcterms:W3CDTF">2024-05-10T22:16:32Z</dcterms:created>
  <dcterms:modified xsi:type="dcterms:W3CDTF">2024-05-10T22:34:11Z</dcterms:modified>
</cp:coreProperties>
</file>

<file path=docProps/thumbnail.jpeg>
</file>